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095" autoAdjust="0"/>
  </p:normalViewPr>
  <p:slideViewPr>
    <p:cSldViewPr snapToGrid="0">
      <p:cViewPr varScale="1">
        <p:scale>
          <a:sx n="57" d="100"/>
          <a:sy n="57" d="100"/>
        </p:scale>
        <p:origin x="16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ACFBAE6A-52F8-460F-A63C-8191B802254B}"/>
    <pc:docChg chg="delSld">
      <pc:chgData name="Stan Cox" userId="9376f276357bfffd" providerId="LiveId" clId="{ACFBAE6A-52F8-460F-A63C-8191B802254B}" dt="2020-10-21T02:20:33.027" v="0" actId="47"/>
      <pc:docMkLst>
        <pc:docMk/>
      </pc:docMkLst>
      <pc:sldChg chg="del">
        <pc:chgData name="Stan Cox" userId="9376f276357bfffd" providerId="LiveId" clId="{ACFBAE6A-52F8-460F-A63C-8191B802254B}" dt="2020-10-21T02:20:33.027" v="0" actId="47"/>
        <pc:sldMkLst>
          <pc:docMk/>
          <pc:sldMk cId="3351898278"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6A789-729D-4DB6-9ADF-3814BF06738C}"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25BF4-AE95-418A-B2AD-A2DD0ACE7BD3}" type="slidenum">
              <a:rPr lang="en-US" smtClean="0"/>
              <a:t>‹#›</a:t>
            </a:fld>
            <a:endParaRPr lang="en-US"/>
          </a:p>
        </p:txBody>
      </p:sp>
    </p:spTree>
    <p:extLst>
      <p:ext uri="{BB962C8B-B14F-4D97-AF65-F5344CB8AC3E}">
        <p14:creationId xmlns:p14="http://schemas.microsoft.com/office/powerpoint/2010/main" val="364998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iblia.com/bible/nkjv/Ps%2016.11"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biblia.com/bible/nkjv/Ps%2016.8"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biblia.com/bible/nkjv/Php%204.6-7" TargetMode="External"/><Relationship Id="rId3" Type="http://schemas.openxmlformats.org/officeDocument/2006/relationships/hyperlink" Target="http://biblia.com/bible/nkjv/Ps%2019.1-2" TargetMode="External"/><Relationship Id="rId7" Type="http://schemas.openxmlformats.org/officeDocument/2006/relationships/hyperlink" Target="http://biblia.com/bible/nkjv/Ep%203.3-5"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biblia.com/bible/nkjv/1Co%202.9-12" TargetMode="External"/><Relationship Id="rId5" Type="http://schemas.openxmlformats.org/officeDocument/2006/relationships/hyperlink" Target="http://biblia.com/bible/nkjv/Mt%2014.23" TargetMode="External"/><Relationship Id="rId10" Type="http://schemas.openxmlformats.org/officeDocument/2006/relationships/hyperlink" Target="http://biblia.com/bible/nkjv/Mt%2026.36-44" TargetMode="External"/><Relationship Id="rId4" Type="http://schemas.openxmlformats.org/officeDocument/2006/relationships/hyperlink" Target="http://biblia.com/bible/nkjv/Ro%201.20" TargetMode="External"/><Relationship Id="rId9" Type="http://schemas.openxmlformats.org/officeDocument/2006/relationships/hyperlink" Target="http://biblia.com/bible/nkjv/He%204.14-1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(Psalm 16:8-11), </a:t>
            </a:r>
            <a:r>
              <a:rPr lang="en-US" i="1" dirty="0"/>
              <a:t>“I have set the Lord always before me; Because He is at my right hand I shall not be moved. </a:t>
            </a:r>
            <a:r>
              <a:rPr lang="en-US" i="1" baseline="30000" dirty="0"/>
              <a:t>9</a:t>
            </a:r>
            <a:r>
              <a:rPr lang="en-US" i="1" dirty="0"/>
              <a:t> Therefore my heart is glad, and my glory rejoices; My flesh also will rest in hope. </a:t>
            </a:r>
            <a:r>
              <a:rPr lang="en-US" i="1" baseline="30000" dirty="0"/>
              <a:t>10</a:t>
            </a:r>
            <a:r>
              <a:rPr lang="en-US" i="1" dirty="0"/>
              <a:t> For You will not leave my soul in </a:t>
            </a:r>
            <a:r>
              <a:rPr lang="en-US" i="1" dirty="0" err="1"/>
              <a:t>Sheol</a:t>
            </a:r>
            <a:r>
              <a:rPr lang="en-US" i="1" dirty="0"/>
              <a:t>, Nor will You allow Your Holy One to see corruption. </a:t>
            </a:r>
            <a:r>
              <a:rPr lang="en-US" i="1" baseline="30000" dirty="0"/>
              <a:t>11</a:t>
            </a:r>
            <a:r>
              <a:rPr lang="en-US" i="1" dirty="0"/>
              <a:t> You will show me the path of life; In Your presence is fullness of joy; At Your right hand are pleasures forevermore.”</a:t>
            </a:r>
          </a:p>
          <a:p>
            <a:pPr marL="628650" lvl="1" indent="-171450">
              <a:buFont typeface="Arial" panose="020B0604020202020204" pitchFamily="34" charset="0"/>
              <a:buChar char="•"/>
            </a:pPr>
            <a:r>
              <a:rPr lang="en-US" dirty="0"/>
              <a:t>In </a:t>
            </a:r>
            <a:r>
              <a:rPr lang="en-US" b="1" u="none" dirty="0">
                <a:hlinkClick r:id="rId3"/>
              </a:rPr>
              <a:t>Ps 16:11</a:t>
            </a:r>
            <a:r>
              <a:rPr lang="en-US" u="none" dirty="0"/>
              <a:t> </a:t>
            </a:r>
            <a:r>
              <a:rPr lang="en-US" dirty="0"/>
              <a:t>we are reminded that in the presence of God there is fullness of joy and true happiness... </a:t>
            </a:r>
          </a:p>
          <a:p>
            <a:endParaRPr lang="en-US" b="1" dirty="0"/>
          </a:p>
          <a:p>
            <a:r>
              <a:rPr lang="en-US" b="1" dirty="0"/>
              <a:t>"You will show me the path of life; In Your presence is fullness of joy; At Your right hand are pleasures forevermore."</a:t>
            </a:r>
            <a:r>
              <a:rPr lang="en-US" dirty="0"/>
              <a:t> </a:t>
            </a:r>
          </a:p>
          <a:p>
            <a:endParaRPr lang="en-US" dirty="0"/>
          </a:p>
          <a:p>
            <a:r>
              <a:rPr lang="en-US" dirty="0"/>
              <a:t>2. I am sure that all Christians would agree; but even so, there are times... </a:t>
            </a:r>
          </a:p>
          <a:p>
            <a:r>
              <a:rPr lang="en-US" dirty="0"/>
              <a:t>	a. We all find ourselves not as close to God as we would like </a:t>
            </a:r>
          </a:p>
          <a:p>
            <a:r>
              <a:rPr lang="en-US" dirty="0"/>
              <a:t>	b. We find ourselves spiritually weak, filled with depression and anxiety </a:t>
            </a:r>
          </a:p>
          <a:p>
            <a:r>
              <a:rPr lang="en-US" dirty="0"/>
              <a:t>3. In such times, what can we do in order to become close to God again? </a:t>
            </a:r>
          </a:p>
          <a:p>
            <a:r>
              <a:rPr lang="en-US" dirty="0"/>
              <a:t>	a. The answer is found in </a:t>
            </a:r>
          </a:p>
          <a:p>
            <a:endParaRPr lang="en-US" b="1" dirty="0">
              <a:hlinkClick r:id="rId4"/>
            </a:endParaRPr>
          </a:p>
          <a:p>
            <a:r>
              <a:rPr lang="en-US" b="1" dirty="0">
                <a:hlinkClick r:id="rId4"/>
              </a:rPr>
              <a:t>Ps 16:8</a:t>
            </a:r>
            <a:r>
              <a:rPr lang="en-US" dirty="0"/>
              <a:t> , </a:t>
            </a:r>
            <a:r>
              <a:rPr lang="en-US" b="1" dirty="0"/>
              <a:t>"I have set the LORD always before me; Because He is at my right hand I shall not be moved."</a:t>
            </a:r>
            <a:r>
              <a:rPr lang="en-US" dirty="0"/>
              <a:t> </a:t>
            </a:r>
          </a:p>
          <a:p>
            <a:endParaRPr lang="en-US" dirty="0"/>
          </a:p>
          <a:p>
            <a:r>
              <a:rPr lang="en-US" dirty="0"/>
              <a:t>-- It is when we "set the Lord before us" that we receive the benefits of His Presence...</a:t>
            </a:r>
          </a:p>
        </p:txBody>
      </p:sp>
      <p:sp>
        <p:nvSpPr>
          <p:cNvPr id="4" name="Slide Number Placeholder 3"/>
          <p:cNvSpPr>
            <a:spLocks noGrp="1"/>
          </p:cNvSpPr>
          <p:nvPr>
            <p:ph type="sldNum" sz="quarter" idx="10"/>
          </p:nvPr>
        </p:nvSpPr>
        <p:spPr/>
        <p:txBody>
          <a:bodyPr/>
          <a:lstStyle/>
          <a:p>
            <a:fld id="{49725BF4-AE95-418A-B2AD-A2DD0ACE7BD3}" type="slidenum">
              <a:rPr lang="en-US" smtClean="0"/>
              <a:t>1</a:t>
            </a:fld>
            <a:endParaRPr lang="en-US"/>
          </a:p>
        </p:txBody>
      </p:sp>
    </p:spTree>
    <p:extLst>
      <p:ext uri="{BB962C8B-B14F-4D97-AF65-F5344CB8AC3E}">
        <p14:creationId xmlns:p14="http://schemas.microsoft.com/office/powerpoint/2010/main" val="92439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LET NATURE HELP YOU DRAW CLOSE TO GOD...</a:t>
            </a:r>
            <a:r>
              <a:rPr lang="en-US" dirty="0"/>
              <a:t> </a:t>
            </a:r>
          </a:p>
          <a:p>
            <a:endParaRPr lang="en-US" dirty="0"/>
          </a:p>
          <a:p>
            <a:pPr marL="0" indent="0">
              <a:buFont typeface="Arial" panose="020B0604020202020204" pitchFamily="34" charset="0"/>
              <a:buNone/>
            </a:pPr>
            <a:r>
              <a:rPr lang="en-US" b="1" dirty="0"/>
              <a:t>For the Creation speaks to us of God </a:t>
            </a:r>
          </a:p>
          <a:p>
            <a:pPr marL="685800" lvl="1" indent="-228600">
              <a:buFont typeface="Arial" panose="020B0604020202020204" pitchFamily="34" charset="0"/>
              <a:buChar char="•"/>
            </a:pPr>
            <a:r>
              <a:rPr lang="en-US" dirty="0"/>
              <a:t>It tells of His glory and His knowledge - </a:t>
            </a:r>
            <a:r>
              <a:rPr lang="en-US" b="1" dirty="0">
                <a:hlinkClick r:id="rId3"/>
              </a:rPr>
              <a:t>Ps 19:1-2</a:t>
            </a:r>
            <a:endParaRPr lang="en-US" dirty="0"/>
          </a:p>
          <a:p>
            <a:pPr marL="0" lvl="0" indent="0">
              <a:buFont typeface="Arial" panose="020B0604020202020204" pitchFamily="34" charset="0"/>
              <a:buNone/>
            </a:pPr>
            <a:r>
              <a:rPr lang="en-US" b="1" dirty="0"/>
              <a:t>(Psalm 19:1-2), </a:t>
            </a:r>
            <a:r>
              <a:rPr lang="en-US" i="1" dirty="0"/>
              <a:t>“The heavens declare the glory of God; And the firmament shows His handiwork. </a:t>
            </a:r>
            <a:r>
              <a:rPr lang="en-US" i="1" baseline="30000" dirty="0"/>
              <a:t>2</a:t>
            </a:r>
            <a:r>
              <a:rPr lang="en-US" i="1" dirty="0"/>
              <a:t> Day unto day utters speech, And night unto night reveals knowledge.”</a:t>
            </a:r>
          </a:p>
          <a:p>
            <a:pPr marL="685800" lvl="1" indent="-228600">
              <a:buFont typeface="Arial" panose="020B0604020202020204" pitchFamily="34" charset="0"/>
              <a:buChar char="•"/>
            </a:pPr>
            <a:r>
              <a:rPr lang="en-US" dirty="0"/>
              <a:t>It impresses us with His eternal power and His deity - </a:t>
            </a:r>
            <a:r>
              <a:rPr lang="en-US" b="1" dirty="0">
                <a:hlinkClick r:id="rId4"/>
              </a:rPr>
              <a:t>Ro 1:20</a:t>
            </a:r>
            <a:endParaRPr lang="en-US" b="1" dirty="0"/>
          </a:p>
          <a:p>
            <a:pPr marL="0" lvl="0" indent="0">
              <a:buFont typeface="Arial" panose="020B0604020202020204" pitchFamily="34" charset="0"/>
              <a:buNone/>
            </a:pPr>
            <a:r>
              <a:rPr lang="en-US" b="1" dirty="0"/>
              <a:t>(Romans 1:20), </a:t>
            </a:r>
            <a:r>
              <a:rPr lang="en-US" b="0" i="1" dirty="0"/>
              <a:t>“For since the creation of the world His invisible attributes are clearly seen, being understood by the things that are made, even His eternal power and Godhead, so that they are without excuse”</a:t>
            </a:r>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Jesus USED a NATURAL SETTING IN DRAWING CLOSER TO GOD</a:t>
            </a:r>
          </a:p>
          <a:p>
            <a:pPr marL="685800" lvl="1" indent="-228600">
              <a:buFont typeface="Arial" panose="020B0604020202020204" pitchFamily="34" charset="0"/>
              <a:buChar char="•"/>
            </a:pPr>
            <a:r>
              <a:rPr lang="en-US" dirty="0"/>
              <a:t>Jesus would often go to the mountains to pray - </a:t>
            </a:r>
            <a:r>
              <a:rPr lang="en-US" b="1" dirty="0">
                <a:hlinkClick r:id="rId5"/>
              </a:rPr>
              <a:t>Mt 14:23</a:t>
            </a:r>
            <a:endParaRPr lang="en-US" b="1" dirty="0"/>
          </a:p>
          <a:p>
            <a:pPr marL="0" lvl="0" indent="0">
              <a:buFont typeface="Arial" panose="020B0604020202020204" pitchFamily="34" charset="0"/>
              <a:buNone/>
            </a:pPr>
            <a:r>
              <a:rPr lang="en-US" b="1" dirty="0"/>
              <a:t>(Matthew 14:23), </a:t>
            </a:r>
            <a:r>
              <a:rPr lang="en-US" b="0" i="1" dirty="0"/>
              <a:t>“And when He had sent the multitudes away, </a:t>
            </a:r>
            <a:r>
              <a:rPr lang="en-US" b="0" i="1" u="sng" dirty="0"/>
              <a:t>He went upon the mountain by Himself to pray</a:t>
            </a:r>
            <a:r>
              <a:rPr lang="en-US" b="0" i="1" dirty="0"/>
              <a:t>.  Now when evening came He</a:t>
            </a:r>
            <a:r>
              <a:rPr lang="en-US" b="0" i="1" baseline="0" dirty="0"/>
              <a:t> was alone there.”</a:t>
            </a:r>
            <a:endParaRPr lang="en-US" b="0" i="1" dirty="0"/>
          </a:p>
          <a:p>
            <a:endParaRPr lang="en-US" dirty="0"/>
          </a:p>
          <a:p>
            <a:r>
              <a:rPr lang="en-US" b="1" dirty="0"/>
              <a:t>[CLICK]</a:t>
            </a:r>
          </a:p>
          <a:p>
            <a:r>
              <a:rPr lang="en-US" b="1" dirty="0"/>
              <a:t>It is only through Divine revelation that God has made His Will fully known</a:t>
            </a:r>
          </a:p>
          <a:p>
            <a:pPr marL="628650" lvl="1" indent="-171450">
              <a:buFont typeface="Arial" panose="020B0604020202020204" pitchFamily="34" charset="0"/>
              <a:buChar char="•"/>
            </a:pPr>
            <a:r>
              <a:rPr lang="en-US" dirty="0"/>
              <a:t>He has revealed many things through His Spirit, who in turn revealed them through the apostles - </a:t>
            </a:r>
            <a:r>
              <a:rPr lang="en-US" b="1" dirty="0">
                <a:hlinkClick r:id="rId6"/>
              </a:rPr>
              <a:t>1Co 2:9-12</a:t>
            </a:r>
            <a:endParaRPr lang="en-US" b="1" dirty="0"/>
          </a:p>
          <a:p>
            <a:pPr marL="0" lvl="0" indent="0">
              <a:buFont typeface="Arial" panose="020B0604020202020204" pitchFamily="34" charset="0"/>
              <a:buNone/>
            </a:pPr>
            <a:r>
              <a:rPr lang="en-US" b="1" dirty="0"/>
              <a:t>(1 Corinthians 2:9-12), </a:t>
            </a:r>
            <a:r>
              <a:rPr lang="en-US" b="0" i="1" dirty="0"/>
              <a:t>“But as it is written: “Eye has not seen, nor ear heard, Nor have entered into the heart of man</a:t>
            </a:r>
            <a:br>
              <a:rPr lang="en-US" b="0" i="1" dirty="0"/>
            </a:br>
            <a:r>
              <a:rPr lang="en-US" b="0" i="1" dirty="0"/>
              <a:t>The things which God has prepared for those who love Him.” </a:t>
            </a:r>
            <a:r>
              <a:rPr lang="en-US" b="0" i="1" baseline="30000" dirty="0"/>
              <a:t>10</a:t>
            </a:r>
            <a:r>
              <a:rPr lang="en-US" b="0" i="1" dirty="0"/>
              <a:t> But God has revealed them to us through His Spirit. For the Spirit searches all things, yes, the deep things of God.</a:t>
            </a:r>
            <a:r>
              <a:rPr lang="en-US" b="0" i="1" baseline="30000" dirty="0"/>
              <a:t> 11</a:t>
            </a:r>
            <a:r>
              <a:rPr lang="en-US" b="0" i="1" dirty="0"/>
              <a:t> For what man knows the things of a man except the spirit of the man which is in him? Even so no one knows the things of God except the Spirit of God.</a:t>
            </a:r>
            <a:r>
              <a:rPr lang="en-US" b="0" i="1" baseline="30000" dirty="0"/>
              <a:t> 12</a:t>
            </a:r>
            <a:r>
              <a:rPr lang="en-US" b="0" i="1" dirty="0"/>
              <a:t> Now we have received, not the spirit of the world, but the Spirit who is from God, that we might know the things that have been freely given to us by God.”</a:t>
            </a:r>
          </a:p>
          <a:p>
            <a:pPr marL="628650" lvl="1" indent="-171450">
              <a:buFont typeface="Arial" panose="020B0604020202020204" pitchFamily="34" charset="0"/>
              <a:buChar char="•"/>
            </a:pPr>
            <a:r>
              <a:rPr lang="en-US" dirty="0"/>
              <a:t>Such things were written for our benefit and understanding - </a:t>
            </a:r>
            <a:r>
              <a:rPr lang="en-US" b="1" dirty="0">
                <a:hlinkClick r:id="rId7"/>
              </a:rPr>
              <a:t>Ep 3:3-5</a:t>
            </a:r>
            <a:endParaRPr lang="en-US" b="1" dirty="0"/>
          </a:p>
          <a:p>
            <a:pPr marL="0" lvl="0" indent="0">
              <a:buFont typeface="Arial" panose="020B0604020202020204" pitchFamily="34" charset="0"/>
              <a:buNone/>
            </a:pPr>
            <a:r>
              <a:rPr lang="en-US" b="1" dirty="0"/>
              <a:t>(Ephesians 3:3-5), </a:t>
            </a:r>
            <a:r>
              <a:rPr lang="en-US" b="0" i="1" dirty="0"/>
              <a:t>“how that by revelation He made known to me the mystery (as I have briefly written already,</a:t>
            </a:r>
            <a:r>
              <a:rPr lang="en-US" b="0" i="1" baseline="30000" dirty="0"/>
              <a:t> 4</a:t>
            </a:r>
            <a:r>
              <a:rPr lang="en-US" b="0" i="1" dirty="0"/>
              <a:t> by which, when you read, you may understand my knowledge in the mystery of Christ),</a:t>
            </a:r>
            <a:r>
              <a:rPr lang="en-US" b="0" i="1" baseline="30000" dirty="0"/>
              <a:t> 5</a:t>
            </a:r>
            <a:r>
              <a:rPr lang="en-US" b="0" i="1" dirty="0"/>
              <a:t> which in other ages was not made known to the sons of men, as it has now been revealed by the Spirit to His holy apostles and prophets”</a:t>
            </a:r>
          </a:p>
          <a:p>
            <a:pPr marL="171450" indent="-171450">
              <a:buFont typeface="Arial" panose="020B0604020202020204" pitchFamily="34" charset="0"/>
              <a:buChar char="•"/>
            </a:pPr>
            <a:endParaRPr lang="en-US" b="1" dirty="0"/>
          </a:p>
          <a:p>
            <a:pPr marL="0" indent="0">
              <a:buFont typeface="Arial" panose="020B0604020202020204" pitchFamily="34" charset="0"/>
              <a:buNone/>
            </a:pPr>
            <a:r>
              <a:rPr lang="en-US" b="1" dirty="0"/>
              <a:t>Jesus</a:t>
            </a:r>
            <a:r>
              <a:rPr lang="en-US" b="1" baseline="0" dirty="0"/>
              <a:t> used it to ward of the tempter </a:t>
            </a:r>
          </a:p>
          <a:p>
            <a:pPr marL="0" indent="0">
              <a:buFont typeface="Arial" panose="020B0604020202020204" pitchFamily="34" charset="0"/>
              <a:buNone/>
            </a:pPr>
            <a:r>
              <a:rPr lang="en-US" b="1" baseline="0" dirty="0"/>
              <a:t>(Matthew 4:4,7,10) (4), </a:t>
            </a:r>
            <a:r>
              <a:rPr lang="en-US" b="0" i="1" baseline="0" dirty="0"/>
              <a:t>“</a:t>
            </a:r>
            <a:r>
              <a:rPr lang="en-US" b="0" i="1" dirty="0"/>
              <a:t>But He answered and said, “It is written, ‘Man shall not live by bread alone, but by every word that proceeds from the mouth of God.’”</a:t>
            </a:r>
            <a:endParaRPr lang="en-US" b="0" i="1" baseline="0" dirty="0"/>
          </a:p>
          <a:p>
            <a:pPr marL="0" indent="0">
              <a:buFont typeface="Arial" panose="020B0604020202020204" pitchFamily="34" charset="0"/>
              <a:buNone/>
            </a:pPr>
            <a:r>
              <a:rPr lang="en-US" b="1" baseline="0" dirty="0"/>
              <a:t>(7), </a:t>
            </a:r>
            <a:r>
              <a:rPr lang="en-US" b="0" i="1" baseline="0" dirty="0"/>
              <a:t>“</a:t>
            </a:r>
            <a:r>
              <a:rPr lang="en-US" b="0" i="1" dirty="0"/>
              <a:t>Jesus said to him, “It is written again, ‘You shall not tempt the Lord your God.’”</a:t>
            </a:r>
            <a:endParaRPr lang="en-US" b="0" i="1" baseline="0" dirty="0"/>
          </a:p>
          <a:p>
            <a:pPr marL="0" indent="0">
              <a:buFont typeface="Arial" panose="020B0604020202020204" pitchFamily="34" charset="0"/>
              <a:buNone/>
            </a:pPr>
            <a:r>
              <a:rPr lang="en-US" b="1" baseline="0" dirty="0"/>
              <a:t>(10), </a:t>
            </a:r>
            <a:r>
              <a:rPr lang="en-US" b="0" i="1" baseline="0" dirty="0"/>
              <a:t>“</a:t>
            </a:r>
            <a:r>
              <a:rPr lang="en-US" b="0" i="1" dirty="0"/>
              <a:t>Then Jesus said to him, “Away with you, Satan! For it is written, ‘You shall worship the Lord your God, and Him only you shall serve.’”</a:t>
            </a:r>
          </a:p>
          <a:p>
            <a:pPr marL="171450" indent="-171450">
              <a:buFont typeface="Arial" panose="020B0604020202020204" pitchFamily="34" charset="0"/>
              <a:buChar char="•"/>
            </a:pPr>
            <a:endParaRPr lang="en-US" b="1" dirty="0"/>
          </a:p>
          <a:p>
            <a:pPr marL="0" indent="0">
              <a:buFont typeface="Arial" panose="020B0604020202020204" pitchFamily="34" charset="0"/>
              <a:buNone/>
            </a:pPr>
            <a:r>
              <a:rPr lang="en-US" b="1" dirty="0"/>
              <a:t>[CLICK]</a:t>
            </a:r>
          </a:p>
          <a:p>
            <a:pPr marL="0" indent="0">
              <a:buFont typeface="Arial" panose="020B0604020202020204" pitchFamily="34" charset="0"/>
              <a:buNone/>
            </a:pPr>
            <a:r>
              <a:rPr lang="en-US" b="1" dirty="0"/>
              <a:t>A CLOSE RELATIONSHIP MUST BE A TWO-WAY STREET</a:t>
            </a:r>
          </a:p>
          <a:p>
            <a:pPr marL="628650" lvl="1" indent="-171450">
              <a:buFont typeface="Arial" panose="020B0604020202020204" pitchFamily="34" charset="0"/>
              <a:buChar char="•"/>
            </a:pPr>
            <a:r>
              <a:rPr lang="en-US" dirty="0"/>
              <a:t>God has revealed Himself to us through His creation and revelation </a:t>
            </a:r>
          </a:p>
          <a:p>
            <a:pPr marL="628650" lvl="1" indent="-171450">
              <a:buFont typeface="Arial" panose="020B0604020202020204" pitchFamily="34" charset="0"/>
              <a:buChar char="•"/>
            </a:pPr>
            <a:r>
              <a:rPr lang="en-US" dirty="0"/>
              <a:t>We must reveal ourselves to Him, which we do through prayer </a:t>
            </a:r>
          </a:p>
          <a:p>
            <a:pPr marL="1085850" lvl="2" indent="-171450">
              <a:buFont typeface="Arial" panose="020B0604020202020204" pitchFamily="34" charset="0"/>
              <a:buChar char="•"/>
            </a:pPr>
            <a:r>
              <a:rPr lang="en-US" dirty="0"/>
              <a:t>The means by which to express every concern, to receive appropriate blessings - </a:t>
            </a:r>
            <a:r>
              <a:rPr lang="en-US" b="1" dirty="0">
                <a:hlinkClick r:id="rId8"/>
              </a:rPr>
              <a:t>Php 4:6-7</a:t>
            </a:r>
            <a:endParaRPr lang="en-US" b="1" dirty="0"/>
          </a:p>
          <a:p>
            <a:pPr marL="0" lvl="0" indent="0">
              <a:buFont typeface="Arial" panose="020B0604020202020204" pitchFamily="34" charset="0"/>
              <a:buNone/>
            </a:pPr>
            <a:r>
              <a:rPr lang="en-US" b="1" dirty="0"/>
              <a:t>(Philippians 4:6-7), </a:t>
            </a:r>
            <a:r>
              <a:rPr lang="en-US" b="0" i="1" dirty="0"/>
              <a:t>“Be anxious for nothing, but in everything by prayer and supplication, with thanksgiving, let your requests be made known to God;</a:t>
            </a:r>
            <a:r>
              <a:rPr lang="en-US" b="0" i="1" baseline="30000" dirty="0"/>
              <a:t> 7</a:t>
            </a:r>
            <a:r>
              <a:rPr lang="en-US" b="0" i="1" dirty="0"/>
              <a:t> and the peace of God, which surpasses all understanding, will guard your hearts and minds through Christ Jesus.”</a:t>
            </a:r>
          </a:p>
          <a:p>
            <a:pPr marL="1085850" lvl="2" indent="-171450">
              <a:buFont typeface="Arial" panose="020B0604020202020204" pitchFamily="34" charset="0"/>
              <a:buChar char="•"/>
            </a:pPr>
            <a:r>
              <a:rPr lang="en-US" dirty="0"/>
              <a:t>The means by which to draw boldly to God, to obtain mercy and grace to help - </a:t>
            </a:r>
            <a:r>
              <a:rPr lang="en-US" b="1" dirty="0">
                <a:hlinkClick r:id="rId9"/>
              </a:rPr>
              <a:t>He 4:14-16</a:t>
            </a:r>
            <a:endParaRPr lang="en-US" b="1" dirty="0"/>
          </a:p>
          <a:p>
            <a:pPr marL="0" lvl="0" indent="0">
              <a:buFont typeface="Arial" panose="020B0604020202020204" pitchFamily="34" charset="0"/>
              <a:buNone/>
            </a:pPr>
            <a:r>
              <a:rPr lang="en-US" b="1" dirty="0"/>
              <a:t>(Hebrews 4:14-16), </a:t>
            </a:r>
            <a:r>
              <a:rPr lang="en-US" b="0" i="1" dirty="0"/>
              <a:t>“Seeing then that we have a great High Priest who has passed through the heavens, Jesus the Son of God, let us hold fast our confession.</a:t>
            </a:r>
            <a:r>
              <a:rPr lang="en-US" b="0" i="1" baseline="30000" dirty="0"/>
              <a:t> 15</a:t>
            </a:r>
            <a:r>
              <a:rPr lang="en-US" b="0" i="1" dirty="0"/>
              <a:t> For we do not have a High Priest who cannot sympathize with our weaknesses, but was in all points tempted as we are, yet without sin.</a:t>
            </a:r>
            <a:r>
              <a:rPr lang="en-US" b="0" i="1" baseline="30000" dirty="0"/>
              <a:t> 16</a:t>
            </a:r>
            <a:r>
              <a:rPr lang="en-US" b="0" i="1" dirty="0"/>
              <a:t> Let us therefore come boldly to the throne of grace, that we may obtain mercy and find grace to help in time of need.”</a:t>
            </a:r>
          </a:p>
          <a:p>
            <a:pPr marL="628650" lvl="1" indent="-171450">
              <a:buFont typeface="Arial" panose="020B0604020202020204" pitchFamily="34" charset="0"/>
              <a:buChar char="•"/>
            </a:pPr>
            <a:r>
              <a:rPr lang="en-US" b="1" dirty="0"/>
              <a:t>Jesus found prayer to be a source of strength in times of tria</a:t>
            </a:r>
            <a:r>
              <a:rPr lang="en-US" dirty="0"/>
              <a:t>l - </a:t>
            </a:r>
            <a:r>
              <a:rPr lang="en-US" b="1" dirty="0">
                <a:hlinkClick r:id="rId10"/>
              </a:rPr>
              <a:t>Mt 26:36-44</a:t>
            </a:r>
            <a:endParaRPr lang="en-US" b="1" dirty="0"/>
          </a:p>
          <a:p>
            <a:pPr marL="0" lvl="0" indent="0">
              <a:buFont typeface="Arial" panose="020B0604020202020204" pitchFamily="34" charset="0"/>
              <a:buNone/>
            </a:pPr>
            <a:r>
              <a:rPr lang="en-US" b="1" dirty="0"/>
              <a:t>(Matthew 26:36-44), </a:t>
            </a:r>
            <a:r>
              <a:rPr lang="en-US" b="0" i="1" dirty="0"/>
              <a:t>“Then Jesus came with them to a place called Gethsemane, and said to the disciples, “Sit here while I go and pray over there.”</a:t>
            </a:r>
            <a:r>
              <a:rPr lang="en-US" b="0" i="1" baseline="30000" dirty="0"/>
              <a:t> 37</a:t>
            </a:r>
            <a:r>
              <a:rPr lang="en-US" b="0" i="1" dirty="0"/>
              <a:t> And He took with Him Peter and the two sons of Zebedee, and He began to be sorrowful and deeply distressed.</a:t>
            </a:r>
            <a:r>
              <a:rPr lang="en-US" b="0" i="1" baseline="30000" dirty="0"/>
              <a:t> 38</a:t>
            </a:r>
            <a:r>
              <a:rPr lang="en-US" b="0" i="1" dirty="0"/>
              <a:t> Then He said to them, “My soul is exceedingly sorrowful, even to death. Stay here and watch with Me.”</a:t>
            </a:r>
            <a:br>
              <a:rPr lang="en-US" b="0" i="1" dirty="0"/>
            </a:br>
            <a:r>
              <a:rPr lang="en-US" b="0" i="1" baseline="30000" dirty="0"/>
              <a:t>39</a:t>
            </a:r>
            <a:r>
              <a:rPr lang="en-US" b="0" i="1" dirty="0"/>
              <a:t> He went a little farther and fell on His face, and prayed, saying, “O My Father, if it is possible, let this cup pass from Me; nevertheless, not as I will, but as You will.” </a:t>
            </a:r>
            <a:r>
              <a:rPr lang="en-US" b="0" i="1" baseline="30000" dirty="0"/>
              <a:t>40</a:t>
            </a:r>
            <a:r>
              <a:rPr lang="en-US" b="0" i="1" dirty="0"/>
              <a:t> Then He came to the disciples and found them sleeping, and said to Peter, “What! Could you not watch with Me one hour?</a:t>
            </a:r>
            <a:r>
              <a:rPr lang="en-US" b="0" i="1" baseline="30000" dirty="0"/>
              <a:t> 41</a:t>
            </a:r>
            <a:r>
              <a:rPr lang="en-US" b="0" i="1" dirty="0"/>
              <a:t> Watch and pray, lest you enter into temptation. The spirit indeed is willing, but the flesh is weak.” </a:t>
            </a:r>
            <a:r>
              <a:rPr lang="en-US" b="0" i="1" baseline="30000" dirty="0"/>
              <a:t>42</a:t>
            </a:r>
            <a:r>
              <a:rPr lang="en-US" b="0" i="1" dirty="0"/>
              <a:t> Again, a second time, He went away and prayed, saying, “O My Father, if this cup cannot pass away from Me unless I drink it, Your will be done.”</a:t>
            </a:r>
            <a:r>
              <a:rPr lang="en-US" b="0" i="1" baseline="30000" dirty="0"/>
              <a:t> 43</a:t>
            </a:r>
            <a:r>
              <a:rPr lang="en-US" b="0" i="1" dirty="0"/>
              <a:t> And He came and found them asleep again, for their eyes were heavy.</a:t>
            </a:r>
            <a:br>
              <a:rPr lang="en-US" b="0" i="1" dirty="0"/>
            </a:br>
            <a:r>
              <a:rPr lang="en-US" b="0" i="1" baseline="30000" dirty="0"/>
              <a:t>44</a:t>
            </a:r>
            <a:r>
              <a:rPr lang="en-US" b="0" i="1" dirty="0"/>
              <a:t> So He left them, went away again, and prayed the third time, saying the same words.”</a:t>
            </a:r>
          </a:p>
        </p:txBody>
      </p:sp>
      <p:sp>
        <p:nvSpPr>
          <p:cNvPr id="4" name="Slide Number Placeholder 3"/>
          <p:cNvSpPr>
            <a:spLocks noGrp="1"/>
          </p:cNvSpPr>
          <p:nvPr>
            <p:ph type="sldNum" sz="quarter" idx="10"/>
          </p:nvPr>
        </p:nvSpPr>
        <p:spPr/>
        <p:txBody>
          <a:bodyPr/>
          <a:lstStyle/>
          <a:p>
            <a:fld id="{49725BF4-AE95-418A-B2AD-A2DD0ACE7BD3}" type="slidenum">
              <a:rPr lang="en-US" smtClean="0"/>
              <a:t>2</a:t>
            </a:fld>
            <a:endParaRPr lang="en-US"/>
          </a:p>
        </p:txBody>
      </p:sp>
    </p:spTree>
    <p:extLst>
      <p:ext uri="{BB962C8B-B14F-4D97-AF65-F5344CB8AC3E}">
        <p14:creationId xmlns:p14="http://schemas.microsoft.com/office/powerpoint/2010/main" val="294153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defTabSz="914400" eaLnBrk="0" fontAlgn="base" hangingPunct="0">
              <a:lnSpc>
                <a:spcPct val="100000"/>
              </a:lnSpc>
              <a:spcBef>
                <a:spcPct val="0"/>
              </a:spcBef>
              <a:spcAft>
                <a:spcPct val="0"/>
              </a:spcAft>
            </a:pPr>
            <a:r>
              <a:rPr lang="en-US" altLang="en-US" sz="1200" b="1" dirty="0"/>
              <a:t>Do you desire to draw closer to God?</a:t>
            </a:r>
          </a:p>
          <a:p>
            <a:pPr algn="l" defTabSz="914400" eaLnBrk="0" fontAlgn="base" hangingPunct="0">
              <a:lnSpc>
                <a:spcPct val="100000"/>
              </a:lnSpc>
              <a:spcBef>
                <a:spcPct val="0"/>
              </a:spcBef>
              <a:spcAft>
                <a:spcPct val="0"/>
              </a:spcAft>
            </a:pPr>
            <a:endParaRPr lang="en-US" altLang="en-US" sz="1200" dirty="0"/>
          </a:p>
          <a:p>
            <a:pPr algn="l" defTabSz="914400" eaLnBrk="0" fontAlgn="base" hangingPunct="0">
              <a:lnSpc>
                <a:spcPct val="100000"/>
              </a:lnSpc>
              <a:spcBef>
                <a:spcPct val="0"/>
              </a:spcBef>
              <a:spcAft>
                <a:spcPct val="0"/>
              </a:spcAft>
            </a:pPr>
            <a:r>
              <a:rPr lang="en-US" altLang="en-US" sz="1200" dirty="0"/>
              <a:t>Do so, and you can sing with David:</a:t>
            </a:r>
          </a:p>
          <a:p>
            <a:pPr algn="l" defTabSz="914400" eaLnBrk="0" fontAlgn="base" hangingPunct="0">
              <a:lnSpc>
                <a:spcPct val="100000"/>
              </a:lnSpc>
              <a:spcBef>
                <a:spcPct val="0"/>
              </a:spcBef>
              <a:spcAft>
                <a:spcPct val="0"/>
              </a:spcAft>
            </a:pPr>
            <a:endParaRPr lang="en-US" altLang="en-US" sz="1200" dirty="0"/>
          </a:p>
          <a:p>
            <a:pPr defTabSz="914400" eaLnBrk="0" fontAlgn="base" hangingPunct="0">
              <a:lnSpc>
                <a:spcPct val="100000"/>
              </a:lnSpc>
              <a:spcBef>
                <a:spcPct val="0"/>
              </a:spcBef>
              <a:spcAft>
                <a:spcPct val="0"/>
              </a:spcAft>
            </a:pPr>
            <a:r>
              <a:rPr lang="en-US" altLang="en-US" sz="1200" i="1" dirty="0"/>
              <a:t>“In Your presence is fullness of joy; At Your right hand are pleasures forevermore.“</a:t>
            </a:r>
          </a:p>
          <a:p>
            <a:pPr algn="r" defTabSz="914400" eaLnBrk="0" fontAlgn="base" hangingPunct="0">
              <a:lnSpc>
                <a:spcPct val="100000"/>
              </a:lnSpc>
              <a:spcBef>
                <a:spcPct val="0"/>
              </a:spcBef>
              <a:spcAft>
                <a:spcPct val="0"/>
              </a:spcAft>
            </a:pPr>
            <a:endParaRPr lang="en-US" altLang="en-US" sz="100" i="1" dirty="0"/>
          </a:p>
          <a:p>
            <a:pPr algn="r" defTabSz="914400" eaLnBrk="0" fontAlgn="base" hangingPunct="0">
              <a:lnSpc>
                <a:spcPct val="100000"/>
              </a:lnSpc>
              <a:spcBef>
                <a:spcPct val="0"/>
              </a:spcBef>
              <a:spcAft>
                <a:spcPct val="0"/>
              </a:spcAft>
            </a:pPr>
            <a:r>
              <a:rPr lang="en-US" altLang="en-US" sz="1050" i="1" dirty="0"/>
              <a:t>(Psalm 16:11) </a:t>
            </a:r>
          </a:p>
          <a:p>
            <a:pPr algn="l"/>
            <a:endParaRPr lang="en-US" sz="1100" dirty="0"/>
          </a:p>
          <a:p>
            <a:endParaRPr lang="en-US" dirty="0"/>
          </a:p>
        </p:txBody>
      </p:sp>
      <p:sp>
        <p:nvSpPr>
          <p:cNvPr id="4" name="Slide Number Placeholder 3"/>
          <p:cNvSpPr>
            <a:spLocks noGrp="1"/>
          </p:cNvSpPr>
          <p:nvPr>
            <p:ph type="sldNum" sz="quarter" idx="10"/>
          </p:nvPr>
        </p:nvSpPr>
        <p:spPr/>
        <p:txBody>
          <a:bodyPr/>
          <a:lstStyle/>
          <a:p>
            <a:fld id="{49725BF4-AE95-418A-B2AD-A2DD0ACE7BD3}" type="slidenum">
              <a:rPr lang="en-US" smtClean="0"/>
              <a:t>3</a:t>
            </a:fld>
            <a:endParaRPr lang="en-US"/>
          </a:p>
        </p:txBody>
      </p:sp>
    </p:spTree>
    <p:extLst>
      <p:ext uri="{BB962C8B-B14F-4D97-AF65-F5344CB8AC3E}">
        <p14:creationId xmlns:p14="http://schemas.microsoft.com/office/powerpoint/2010/main" val="2603871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375204-0614-4737-B782-866460CB9712}"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109460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75204-0614-4737-B782-866460CB9712}"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3787723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75204-0614-4737-B782-866460CB9712}"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93141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75204-0614-4737-B782-866460CB9712}"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126316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75204-0614-4737-B782-866460CB9712}"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383671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375204-0614-4737-B782-866460CB9712}"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250564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375204-0614-4737-B782-866460CB9712}"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269575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375204-0614-4737-B782-866460CB9712}"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349544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75204-0614-4737-B782-866460CB9712}"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89293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75204-0614-4737-B782-866460CB9712}"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248202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375204-0614-4737-B782-866460CB9712}"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60710-66B4-4D7E-935F-9F647CD64865}" type="slidenum">
              <a:rPr lang="en-US" smtClean="0"/>
              <a:t>‹#›</a:t>
            </a:fld>
            <a:endParaRPr lang="en-US"/>
          </a:p>
        </p:txBody>
      </p:sp>
    </p:spTree>
    <p:extLst>
      <p:ext uri="{BB962C8B-B14F-4D97-AF65-F5344CB8AC3E}">
        <p14:creationId xmlns:p14="http://schemas.microsoft.com/office/powerpoint/2010/main" val="154254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75204-0614-4737-B782-866460CB9712}" type="datetimeFigureOut">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60710-66B4-4D7E-935F-9F647CD64865}" type="slidenum">
              <a:rPr lang="en-US" smtClean="0"/>
              <a:t>‹#›</a:t>
            </a:fld>
            <a:endParaRPr lang="en-US"/>
          </a:p>
        </p:txBody>
      </p:sp>
    </p:spTree>
    <p:extLst>
      <p:ext uri="{BB962C8B-B14F-4D97-AF65-F5344CB8AC3E}">
        <p14:creationId xmlns:p14="http://schemas.microsoft.com/office/powerpoint/2010/main" val="4230296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6071" y="1317811"/>
            <a:ext cx="9117105" cy="2272554"/>
          </a:xfrm>
        </p:spPr>
        <p:txBody>
          <a:bodyPr>
            <a:normAutofit/>
          </a:bodyPr>
          <a:lstStyle/>
          <a:p>
            <a:r>
              <a:rPr lang="en-US" sz="6600" dirty="0">
                <a:latin typeface="Bernard MT Condensed" panose="02050806060905020404" pitchFamily="18" charset="0"/>
              </a:rPr>
              <a:t>“I have set the Lord always before me”</a:t>
            </a:r>
          </a:p>
        </p:txBody>
      </p:sp>
      <p:sp>
        <p:nvSpPr>
          <p:cNvPr id="3" name="Subtitle 2"/>
          <p:cNvSpPr>
            <a:spLocks noGrp="1"/>
          </p:cNvSpPr>
          <p:nvPr>
            <p:ph type="subTitle" idx="1"/>
          </p:nvPr>
        </p:nvSpPr>
        <p:spPr>
          <a:xfrm>
            <a:off x="2667000" y="4153367"/>
            <a:ext cx="6858000" cy="1655762"/>
          </a:xfrm>
        </p:spPr>
        <p:txBody>
          <a:bodyPr>
            <a:normAutofit/>
          </a:bodyPr>
          <a:lstStyle/>
          <a:p>
            <a:r>
              <a:rPr lang="en-US" sz="4000" dirty="0"/>
              <a:t>(Psalm 16:8)</a:t>
            </a:r>
          </a:p>
        </p:txBody>
      </p:sp>
    </p:spTree>
    <p:extLst>
      <p:ext uri="{BB962C8B-B14F-4D97-AF65-F5344CB8AC3E}">
        <p14:creationId xmlns:p14="http://schemas.microsoft.com/office/powerpoint/2010/main" val="11247072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8566" y="123080"/>
            <a:ext cx="11026588" cy="1194731"/>
          </a:xfrm>
        </p:spPr>
        <p:txBody>
          <a:bodyPr>
            <a:normAutofit/>
          </a:bodyPr>
          <a:lstStyle/>
          <a:p>
            <a:pPr algn="ctr"/>
            <a:r>
              <a:rPr lang="en-US" sz="5400" dirty="0">
                <a:latin typeface="Bernard MT Condensed" panose="02050806060905020404" pitchFamily="18" charset="0"/>
              </a:rPr>
              <a:t>Ways to “set the Lord always before” you</a:t>
            </a:r>
          </a:p>
        </p:txBody>
      </p:sp>
      <p:sp>
        <p:nvSpPr>
          <p:cNvPr id="3" name="Content Placeholder 2"/>
          <p:cNvSpPr>
            <a:spLocks noGrp="1"/>
          </p:cNvSpPr>
          <p:nvPr>
            <p:ph idx="1"/>
          </p:nvPr>
        </p:nvSpPr>
        <p:spPr>
          <a:xfrm>
            <a:off x="618565" y="1317811"/>
            <a:ext cx="11026588" cy="5217460"/>
          </a:xfrm>
        </p:spPr>
        <p:txBody>
          <a:bodyPr>
            <a:normAutofit/>
          </a:bodyPr>
          <a:lstStyle/>
          <a:p>
            <a:pPr marL="349250" indent="-349250"/>
            <a:r>
              <a:rPr lang="en-US" sz="4400" b="1" dirty="0"/>
              <a:t>Let nature help you to draw closer to God</a:t>
            </a:r>
          </a:p>
          <a:p>
            <a:pPr marL="511175" lvl="1" indent="0">
              <a:buNone/>
            </a:pPr>
            <a:r>
              <a:rPr lang="en-US" sz="4000" i="1" dirty="0"/>
              <a:t>Psalm 19:1-2; Romans 1:20; Matthew 14:23</a:t>
            </a:r>
          </a:p>
          <a:p>
            <a:pPr marL="398463" indent="-398463"/>
            <a:r>
              <a:rPr lang="en-US" sz="4400" b="1" dirty="0"/>
              <a:t>Set the Lord before you through God’s word</a:t>
            </a:r>
          </a:p>
          <a:p>
            <a:pPr marL="506413" lvl="1" indent="0">
              <a:buNone/>
            </a:pPr>
            <a:r>
              <a:rPr lang="en-US" sz="4000" i="1" dirty="0"/>
              <a:t>1 Corinthians 2:9-12; Ephesians 3:3-5;                Matthew 4:4,7,10</a:t>
            </a:r>
          </a:p>
          <a:p>
            <a:pPr marL="350838" indent="-350838"/>
            <a:r>
              <a:rPr lang="en-US" sz="4400" b="1" dirty="0"/>
              <a:t>Set the Lord before you through your prayers</a:t>
            </a:r>
          </a:p>
          <a:p>
            <a:pPr marL="506413" lvl="1" indent="0">
              <a:buNone/>
            </a:pPr>
            <a:r>
              <a:rPr lang="en-US" sz="4000" i="1" dirty="0"/>
              <a:t>Philippians 4:6-7; Hebrews 4:14-16;              Matthew 26:36-44</a:t>
            </a:r>
          </a:p>
          <a:p>
            <a:pPr marL="511175" lvl="1" indent="0">
              <a:buNone/>
            </a:pPr>
            <a:endParaRPr lang="en-US" sz="2900" i="1" dirty="0"/>
          </a:p>
        </p:txBody>
      </p:sp>
    </p:spTree>
    <p:extLst>
      <p:ext uri="{BB962C8B-B14F-4D97-AF65-F5344CB8AC3E}">
        <p14:creationId xmlns:p14="http://schemas.microsoft.com/office/powerpoint/2010/main" val="10658593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05909" y="267225"/>
            <a:ext cx="6858000" cy="1075193"/>
          </a:xfrm>
        </p:spPr>
        <p:txBody>
          <a:bodyPr>
            <a:normAutofit/>
          </a:bodyPr>
          <a:lstStyle/>
          <a:p>
            <a:r>
              <a:rPr lang="en-US" sz="6600" dirty="0">
                <a:latin typeface="Bernard MT Condensed" panose="02050806060905020404" pitchFamily="18" charset="0"/>
              </a:rPr>
              <a:t>Conclusion</a:t>
            </a:r>
          </a:p>
        </p:txBody>
      </p:sp>
      <p:sp>
        <p:nvSpPr>
          <p:cNvPr id="3" name="Subtitle 2"/>
          <p:cNvSpPr>
            <a:spLocks noGrp="1"/>
          </p:cNvSpPr>
          <p:nvPr>
            <p:ph type="subTitle" idx="1"/>
          </p:nvPr>
        </p:nvSpPr>
        <p:spPr>
          <a:xfrm>
            <a:off x="887506" y="1909482"/>
            <a:ext cx="10475259" cy="4491319"/>
          </a:xfrm>
        </p:spPr>
        <p:txBody>
          <a:bodyPr>
            <a:normAutofit/>
          </a:bodyPr>
          <a:lstStyle/>
          <a:p>
            <a:pPr defTabSz="914400" eaLnBrk="0" fontAlgn="base" hangingPunct="0">
              <a:lnSpc>
                <a:spcPct val="100000"/>
              </a:lnSpc>
              <a:spcBef>
                <a:spcPct val="0"/>
              </a:spcBef>
              <a:spcAft>
                <a:spcPct val="0"/>
              </a:spcAft>
            </a:pPr>
            <a:r>
              <a:rPr lang="en-US" altLang="en-US" sz="4800" b="1" dirty="0"/>
              <a:t>Do you desire to draw closer to God?</a:t>
            </a:r>
          </a:p>
          <a:p>
            <a:pPr algn="l" defTabSz="914400" eaLnBrk="0" fontAlgn="base" hangingPunct="0">
              <a:lnSpc>
                <a:spcPct val="100000"/>
              </a:lnSpc>
              <a:spcBef>
                <a:spcPct val="0"/>
              </a:spcBef>
              <a:spcAft>
                <a:spcPct val="0"/>
              </a:spcAft>
            </a:pPr>
            <a:endParaRPr lang="en-US" altLang="en-US" sz="2800" dirty="0"/>
          </a:p>
          <a:p>
            <a:pPr algn="l" defTabSz="914400" eaLnBrk="0" fontAlgn="base" hangingPunct="0">
              <a:lnSpc>
                <a:spcPct val="100000"/>
              </a:lnSpc>
              <a:spcBef>
                <a:spcPct val="0"/>
              </a:spcBef>
              <a:spcAft>
                <a:spcPct val="0"/>
              </a:spcAft>
            </a:pPr>
            <a:r>
              <a:rPr lang="en-US" altLang="en-US" sz="3600" dirty="0"/>
              <a:t>Do so, and you can sing with David:</a:t>
            </a:r>
          </a:p>
          <a:p>
            <a:pPr algn="l" defTabSz="914400" eaLnBrk="0" fontAlgn="base" hangingPunct="0">
              <a:lnSpc>
                <a:spcPct val="100000"/>
              </a:lnSpc>
              <a:spcBef>
                <a:spcPct val="0"/>
              </a:spcBef>
              <a:spcAft>
                <a:spcPct val="0"/>
              </a:spcAft>
            </a:pPr>
            <a:endParaRPr lang="en-US" altLang="en-US" sz="1000" dirty="0"/>
          </a:p>
          <a:p>
            <a:pPr defTabSz="914400" eaLnBrk="0" fontAlgn="base" hangingPunct="0">
              <a:lnSpc>
                <a:spcPct val="100000"/>
              </a:lnSpc>
              <a:spcBef>
                <a:spcPct val="0"/>
              </a:spcBef>
              <a:spcAft>
                <a:spcPct val="0"/>
              </a:spcAft>
            </a:pPr>
            <a:r>
              <a:rPr lang="en-US" altLang="en-US" sz="4400" i="1" dirty="0"/>
              <a:t>“In Your presence is fullness of joy; At Your right hand are pleasures forevermore.“</a:t>
            </a:r>
          </a:p>
          <a:p>
            <a:pPr algn="r" defTabSz="914400" eaLnBrk="0" fontAlgn="base" hangingPunct="0">
              <a:lnSpc>
                <a:spcPct val="100000"/>
              </a:lnSpc>
              <a:spcBef>
                <a:spcPct val="0"/>
              </a:spcBef>
              <a:spcAft>
                <a:spcPct val="0"/>
              </a:spcAft>
            </a:pPr>
            <a:endParaRPr lang="en-US" altLang="en-US" sz="200" i="1" dirty="0"/>
          </a:p>
          <a:p>
            <a:pPr algn="r" defTabSz="914400" eaLnBrk="0" fontAlgn="base" hangingPunct="0">
              <a:lnSpc>
                <a:spcPct val="100000"/>
              </a:lnSpc>
              <a:spcBef>
                <a:spcPct val="0"/>
              </a:spcBef>
              <a:spcAft>
                <a:spcPct val="0"/>
              </a:spcAft>
            </a:pPr>
            <a:r>
              <a:rPr lang="en-US" altLang="en-US" sz="3600" i="1" dirty="0"/>
              <a:t>(Psalm 16:11) </a:t>
            </a:r>
          </a:p>
          <a:p>
            <a:pPr algn="l"/>
            <a:endParaRPr lang="en-US" sz="4000" dirty="0"/>
          </a:p>
          <a:p>
            <a:pPr algn="l"/>
            <a:endParaRPr lang="en-US" sz="4000" dirty="0"/>
          </a:p>
        </p:txBody>
      </p:sp>
    </p:spTree>
    <p:extLst>
      <p:ext uri="{BB962C8B-B14F-4D97-AF65-F5344CB8AC3E}">
        <p14:creationId xmlns:p14="http://schemas.microsoft.com/office/powerpoint/2010/main" val="207903116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1458</Words>
  <Application>Microsoft Office PowerPoint</Application>
  <PresentationFormat>Widescreen</PresentationFormat>
  <Paragraphs>75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Bernard MT Condensed</vt:lpstr>
      <vt:lpstr>Calibri</vt:lpstr>
      <vt:lpstr>Calibri Light</vt:lpstr>
      <vt:lpstr>Office Theme</vt:lpstr>
      <vt:lpstr>“I have set the Lord always before me”</vt:lpstr>
      <vt:lpstr>Ways to “set the Lord always before” you</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set the Lord always before me”</dc:title>
  <dc:creator>Stan Cox</dc:creator>
  <cp:lastModifiedBy>Stan Cox</cp:lastModifiedBy>
  <cp:revision>7</cp:revision>
  <dcterms:created xsi:type="dcterms:W3CDTF">2015-11-22T14:24:07Z</dcterms:created>
  <dcterms:modified xsi:type="dcterms:W3CDTF">2020-10-21T02:20:53Z</dcterms:modified>
</cp:coreProperties>
</file>